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65" r:id="rId2"/>
    <p:sldId id="257" r:id="rId3"/>
    <p:sldId id="266" r:id="rId4"/>
    <p:sldId id="273" r:id="rId5"/>
    <p:sldId id="268" r:id="rId6"/>
    <p:sldId id="269" r:id="rId7"/>
    <p:sldId id="271" r:id="rId8"/>
    <p:sldId id="27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80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12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96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8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34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96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52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58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25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9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27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tx2"/>
            </a:gs>
            <a:gs pos="25000">
              <a:schemeClr val="accent5">
                <a:lumMod val="20000"/>
                <a:lumOff val="8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16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aOl-Z8iW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nl/url?sa=i&amp;rct=j&amp;q=&amp;esrc=s&amp;source=images&amp;cd=&amp;cad=rja&amp;uact=8&amp;ved=0ahUKEwj_soiUtsbSAhWFuBoKHQABBl0QjRwIBw&amp;url=http://www.sjlgs.nl/havo/diverse-europa-1871-2008.html&amp;psig=AFQjCNH1svOarwftM4NdzzAYSJb40KrFEg&amp;ust=14890456592026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5jWHnN9BX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512540" y="428068"/>
            <a:ext cx="9679460" cy="183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Oost en 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West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Actieknop: Film 4">
            <a:hlinkClick r:id="rId2" highlightClick="1"/>
          </p:cNvPr>
          <p:cNvSpPr/>
          <p:nvPr/>
        </p:nvSpPr>
        <p:spPr>
          <a:xfrm>
            <a:off x="6729274" y="312493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5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29232" y="155575"/>
            <a:ext cx="7422292" cy="1454150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Wat gaan we doen ?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3380073" y="1913504"/>
            <a:ext cx="5915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Les 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Tweede Wereldoorlog</a:t>
            </a:r>
          </a:p>
          <a:p>
            <a:pPr marL="285750" indent="-285750"/>
            <a:endParaRPr lang="nl-N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Wapenwedloop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Oorlog in Vietnam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Zelfstandig werken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Afsluiting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129106" y="2457630"/>
            <a:ext cx="23950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Wat gaan we doen?</a:t>
            </a:r>
            <a:endParaRPr lang="nl-N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WW2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Wapenwedloop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29232" y="155575"/>
            <a:ext cx="7422292" cy="1454150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Lesdoelen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3229232" y="2457630"/>
            <a:ext cx="8157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Aan het eind van de les kunnen jullie uitleggen: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Hoe de koude oorlog is ontstaan;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Wat blokvorming is tijdens de koude oorlog;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Wat er bedoeld wordt met de wapenwedloop;</a:t>
            </a:r>
          </a:p>
          <a:p>
            <a:pPr>
              <a:buFont typeface="Arial" pitchFamily="34" charset="0"/>
              <a:buChar char="•"/>
            </a:pP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129106" y="2457630"/>
            <a:ext cx="23290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WW2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Wapenwedloop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7699" y="0"/>
            <a:ext cx="7422292" cy="1454150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Tweede Wereldoorlog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129106" y="2457630"/>
            <a:ext cx="23950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WWII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Wapenwedloop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122" name="Picture 2" descr="Afbeeldingsresultaat voor kaart europa na 19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576" y="1019613"/>
            <a:ext cx="9022292" cy="558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0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29232" y="155575"/>
            <a:ext cx="7422292" cy="1454150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Wapenwedloop – Cuba Crisis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129106" y="2457630"/>
            <a:ext cx="23950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WW2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Wapenwedloop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Monique\Google Drive\HRO\Jaar 1\Stage\Lessen\wereldkaartcu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8311" y="1316420"/>
            <a:ext cx="7388772" cy="5541580"/>
          </a:xfrm>
          <a:prstGeom prst="rect">
            <a:avLst/>
          </a:prstGeom>
          <a:noFill/>
        </p:spPr>
      </p:pic>
      <p:pic>
        <p:nvPicPr>
          <p:cNvPr id="9" name="Picture 5" descr="C:\Users\Monique\Google Drive\HRO\Jaar 1\Stage\Lessen\Cuba.FidelCastro.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56" y="1859200"/>
            <a:ext cx="3013075" cy="3357563"/>
          </a:xfrm>
          <a:prstGeom prst="rect">
            <a:avLst/>
          </a:prstGeom>
          <a:noFill/>
        </p:spPr>
      </p:pic>
      <p:pic>
        <p:nvPicPr>
          <p:cNvPr id="10" name="Picture 6" descr="C:\Users\Monique\Google Drive\HRO\Jaar 1\Stage\Lessen\John_F._Kenne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3931" y="1529206"/>
            <a:ext cx="3352800" cy="4018122"/>
          </a:xfrm>
          <a:prstGeom prst="rect">
            <a:avLst/>
          </a:prstGeom>
          <a:noFill/>
        </p:spPr>
      </p:pic>
      <p:pic>
        <p:nvPicPr>
          <p:cNvPr id="11" name="Picture 7" descr="C:\Users\Monique\Google Drive\HRO\Jaar 1\Stage\Lessen\Nikita_S._Chruschtsch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7108" y="1428296"/>
            <a:ext cx="3647746" cy="4896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6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29232" y="155575"/>
            <a:ext cx="7422292" cy="1454150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Vietnam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129106" y="2457630"/>
            <a:ext cx="23290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WW2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Wapenwedloop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Picture 2" descr="http://www.lonelyplanet.com/maps/asia/vietnam/map_of_vietn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045" y="1752276"/>
            <a:ext cx="6217054" cy="4669461"/>
          </a:xfrm>
          <a:prstGeom prst="rect">
            <a:avLst/>
          </a:prstGeom>
          <a:noFill/>
        </p:spPr>
      </p:pic>
      <p:pic>
        <p:nvPicPr>
          <p:cNvPr id="4100" name="Picture 4" descr="http://wikitravel.org/upload/shared/thumb/2/24/Map_of_Asia_(nl).png/500px-Map_of_Asia_(nl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2523" y="1124105"/>
            <a:ext cx="6630265" cy="5423557"/>
          </a:xfrm>
          <a:prstGeom prst="rect">
            <a:avLst/>
          </a:prstGeom>
          <a:noFill/>
        </p:spPr>
      </p:pic>
      <p:sp>
        <p:nvSpPr>
          <p:cNvPr id="8" name="Actieknop: Film 7">
            <a:hlinkClick r:id="rId4" highlightClick="1"/>
          </p:cNvPr>
          <p:cNvSpPr/>
          <p:nvPr/>
        </p:nvSpPr>
        <p:spPr>
          <a:xfrm>
            <a:off x="824401" y="513445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22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29232" y="155575"/>
            <a:ext cx="7422292" cy="1454150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Zelfstandig werken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129106" y="2492136"/>
            <a:ext cx="2329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Wapenwedloop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301999" y="1494428"/>
            <a:ext cx="8001001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Groep 1: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Omschrijf het begrip Marshallplan.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Wat is het ?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Groep 2: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Wat wordt er bedoeld met de wederopbouw periode?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Benoem het beleid van de regering.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Welke bezwaren waren er vanuit de bevolking?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Wat waren de gevolgen van het beleid?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Groep 3: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Leg uit wat een verzorgingsstaat is en hoe die is ontstaan.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Groep 4: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Wat is de jeugdcultuur?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Stap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Beantwoord de vragen (10 minuten de tijd);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Stap 2: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 gaan de verschillende groepjes langs om de antwoorden te bekijken;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Stap 3: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Bedenk (kritische vragen) voor andere groepjes;</a:t>
            </a:r>
            <a:endParaRPr kumimoji="0" lang="nl-BE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29232" y="155575"/>
            <a:ext cx="7422292" cy="1454150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Zelfstandig werken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129106" y="2492136"/>
            <a:ext cx="2329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Wapenwedloop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229232" y="2457630"/>
            <a:ext cx="8157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Aan het eind van de les kunnen jullie uitleggen: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Hoe de koude oorlog is ontstaan;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Wat blokvorming is tijdens de koude oorlog;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Wat er bedoeld wordt met de wapenwedloop;</a:t>
            </a:r>
          </a:p>
          <a:p>
            <a:pPr>
              <a:buFont typeface="Arial" pitchFamily="34" charset="0"/>
              <a:buChar char="•"/>
            </a:pP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2312</TotalTime>
  <Words>288</Words>
  <Application>Microsoft Office PowerPoint</Application>
  <PresentationFormat>Breedbeeld</PresentationFormat>
  <Paragraphs>93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PowerPoint-presentatie</vt:lpstr>
      <vt:lpstr>Wat gaan we doen ?</vt:lpstr>
      <vt:lpstr>Lesdoelen</vt:lpstr>
      <vt:lpstr>Tweede Wereldoorlog</vt:lpstr>
      <vt:lpstr>Wapenwedloop – Cuba Crisis</vt:lpstr>
      <vt:lpstr>Vietnam</vt:lpstr>
      <vt:lpstr>Zelfstandig werken</vt:lpstr>
      <vt:lpstr>Zelfstandig werken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 Klux Klan / Economic Crisis</dc:title>
  <dc:creator>Paul de Haan</dc:creator>
  <cp:lastModifiedBy>Paul de Haan</cp:lastModifiedBy>
  <cp:revision>174</cp:revision>
  <dcterms:created xsi:type="dcterms:W3CDTF">2015-09-11T06:10:56Z</dcterms:created>
  <dcterms:modified xsi:type="dcterms:W3CDTF">2019-08-05T10:02:45Z</dcterms:modified>
</cp:coreProperties>
</file>